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67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F3006B-EF82-164B-2DEC-77C37078B4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A090AB2-E77A-9A97-8D73-BD86E9E0B5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EE805A-EEE5-250B-A471-3B21D448D9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60A22-5A2E-4696-8AA3-5562248E5C3A}" type="datetimeFigureOut">
              <a:rPr lang="en-US" smtClean="0"/>
              <a:t>6/27/2022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9C117C-4E91-5C39-8030-4CCA0F9EED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4ED373-093A-9A94-5823-73AE1C8BA3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1FAAA-0C05-4E20-B932-C4B0193FE2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95992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F73694-87C5-CCE3-7A00-A1551A424F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16396E3-E62E-0064-C3F9-DD5ED6AF30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875B4A-8ABA-41CC-141B-15B45A30FC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60A22-5A2E-4696-8AA3-5562248E5C3A}" type="datetimeFigureOut">
              <a:rPr lang="en-US" smtClean="0"/>
              <a:t>6/27/2022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58108A-5BEF-57F1-7799-F43577051D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11F3C0-BA47-7D16-DE8D-3B007D2743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1FAAA-0C05-4E20-B932-C4B0193FE2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92735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D932AF4-9DB7-DE05-9D60-65707355247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D7839A0-E560-D483-CFD4-DAC6E4597A1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1EE4C0-123E-D12D-EE36-2B59144052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60A22-5A2E-4696-8AA3-5562248E5C3A}" type="datetimeFigureOut">
              <a:rPr lang="en-US" smtClean="0"/>
              <a:t>6/27/2022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792096-D4A5-26DF-561D-7FAA4AF60F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87287D-D1C1-5F00-47CF-575A6BCBE4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1FAAA-0C05-4E20-B932-C4B0193FE2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66404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5F8E20-B89C-67E6-8AE6-0E3812F192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4C28A7-9E7C-4239-7B04-FB9B85F82D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1A63C4-34B8-0FC1-97D8-684E38BBD3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60A22-5A2E-4696-8AA3-5562248E5C3A}" type="datetimeFigureOut">
              <a:rPr lang="en-US" smtClean="0"/>
              <a:t>6/27/2022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B33A41-C2F9-2C3D-1217-22CE9A820E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85945D-4463-30B6-69AC-49FED19CE3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1FAAA-0C05-4E20-B932-C4B0193FE2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313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741160-1D95-2354-91AD-E3724FBA6E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057DC5-2138-2828-EDD2-77E74DEF69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A986DB-CB89-0217-7636-613B828370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60A22-5A2E-4696-8AA3-5562248E5C3A}" type="datetimeFigureOut">
              <a:rPr lang="en-US" smtClean="0"/>
              <a:t>6/27/2022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E3BB34-DB20-D717-BC75-E59F44895E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2258FD-78F0-1938-7A88-22B506DDE7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1FAAA-0C05-4E20-B932-C4B0193FE2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92067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466B2D-1E26-287C-8888-BE334BD181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D8E80C-7406-1A30-E0B7-8D172B3A9A6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45C0ACE-A317-68E5-5C85-FE039577AB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829BE08-7DE2-1FF7-8B19-7DDDE31BD9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60A22-5A2E-4696-8AA3-5562248E5C3A}" type="datetimeFigureOut">
              <a:rPr lang="en-US" smtClean="0"/>
              <a:t>6/27/2022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EF74951-C1DF-58ED-30E8-EC4E0A7A5B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E33CF81-EAD2-4CE0-521D-7270DF3277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1FAAA-0C05-4E20-B932-C4B0193FE2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65710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4775C6-EEC3-5666-D457-F2D4CC2636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0C38AD-D170-8482-5938-CFC80D870B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CDE06AF-FA6D-CE89-D29F-EC294CCEAB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7FF4FDC-94DB-9EF8-07D0-F845B564BFC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FB8814A-FB32-CECB-E899-9216C5E6623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68D31B8-6272-B8F5-B1F7-304BAA1EF4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60A22-5A2E-4696-8AA3-5562248E5C3A}" type="datetimeFigureOut">
              <a:rPr lang="en-US" smtClean="0"/>
              <a:t>6/27/2022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60987CC-AF44-28A9-8299-EF71F9477F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80E635F-9807-B5BA-019D-54D185921E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1FAAA-0C05-4E20-B932-C4B0193FE2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68582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DAAB6B-0E81-AB13-2481-EF292FECBD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FF8145C-8958-776F-F0B7-D4F855AD6C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60A22-5A2E-4696-8AA3-5562248E5C3A}" type="datetimeFigureOut">
              <a:rPr lang="en-US" smtClean="0"/>
              <a:t>6/27/2022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A479D3A-8F2E-80F0-490D-33D2C34BCF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1077A1B-1FCD-B943-8A25-2A88FC569D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1FAAA-0C05-4E20-B932-C4B0193FE2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65440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8520AC2-6758-FA96-C5B0-83CD6B7448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60A22-5A2E-4696-8AA3-5562248E5C3A}" type="datetimeFigureOut">
              <a:rPr lang="en-US" smtClean="0"/>
              <a:t>6/27/2022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121C343-3EF2-B43D-5073-1B35C57A1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372862-9979-BCCF-EEC7-67C3E68A8E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1FAAA-0C05-4E20-B932-C4B0193FE2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18188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71582F-6D3E-8A00-D0BE-8068BBA49C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AE5728-4FF1-FFA7-9FC0-E9A4E22995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805E417-F24A-CDF2-4D9E-97809A18F7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1C7CA6F-B82B-AB58-BE1F-993B7D6106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60A22-5A2E-4696-8AA3-5562248E5C3A}" type="datetimeFigureOut">
              <a:rPr lang="en-US" smtClean="0"/>
              <a:t>6/27/2022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5770AD-A3FB-5D81-22C1-572FF33724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14765B-C959-A2CD-D335-41FCF0A759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1FAAA-0C05-4E20-B932-C4B0193FE2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65518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292028-7495-4288-15D5-097A0419F0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8519C78-0109-4C7F-F62C-6EBDA1C39D4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26DA8C4-562B-1BE0-4757-F69E5C89DB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8DB67F2-9BE0-78D6-3919-D483097344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60A22-5A2E-4696-8AA3-5562248E5C3A}" type="datetimeFigureOut">
              <a:rPr lang="en-US" smtClean="0"/>
              <a:t>6/27/2022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7CA7BF9-0B84-3D9C-4873-677F6EA50E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A347C8-1DB4-4F5D-5898-9F8D2A9786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1FAAA-0C05-4E20-B932-C4B0193FE2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81965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D30480D-1F8F-6BB9-7119-B4137E2603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6A306B-D94D-9572-C3C8-CA6BE9AB47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333680-4F0A-22F7-0C35-ACDEE17D043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560A22-5A2E-4696-8AA3-5562248E5C3A}" type="datetimeFigureOut">
              <a:rPr lang="en-US" smtClean="0"/>
              <a:t>6/27/2022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635E68-0FFE-03B6-10CB-228BE6DBB41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7A4C05-6CD7-CA69-BA32-714B6D4C99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21FAAA-0C05-4E20-B932-C4B0193FE2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98682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FA3B86-7DDA-18AE-50FB-1B910D0BF23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April 2022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DFA7B04-055F-759C-1122-8F0DDFC60B7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SC-OR INFLUENT PUMP STATION PROJECT</a:t>
            </a:r>
          </a:p>
        </p:txBody>
      </p:sp>
    </p:spTree>
    <p:extLst>
      <p:ext uri="{BB962C8B-B14F-4D97-AF65-F5344CB8AC3E}">
        <p14:creationId xmlns:p14="http://schemas.microsoft.com/office/powerpoint/2010/main" val="29308023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553958-EBBC-13BD-6B5C-5FAA75C0C4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08885" y="5832628"/>
            <a:ext cx="5965794" cy="927717"/>
          </a:xfrm>
        </p:spPr>
        <p:txBody>
          <a:bodyPr/>
          <a:lstStyle/>
          <a:p>
            <a:r>
              <a:rPr lang="en-US" dirty="0"/>
              <a:t>Pipe Work Being Installed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82C1B7D-9FD1-23AD-45F7-DA339F0D24D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962724" y="1361645"/>
            <a:ext cx="4352925" cy="3264693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033729A-1CFA-4491-EC0F-5F765DB984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223614" y="961562"/>
            <a:ext cx="5419817" cy="406486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BD21133-EF41-47A8-0B74-27D2E35A4D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590330" y="865016"/>
            <a:ext cx="5677270" cy="4257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80876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9B4934-CC6D-839F-2D92-88C99DE4A7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39652" y="5070289"/>
            <a:ext cx="6947886" cy="1325563"/>
          </a:xfrm>
        </p:spPr>
        <p:txBody>
          <a:bodyPr/>
          <a:lstStyle/>
          <a:p>
            <a:r>
              <a:rPr lang="en-US" dirty="0"/>
              <a:t>Forms at Pipe and Vault Joints</a:t>
            </a:r>
          </a:p>
        </p:txBody>
      </p:sp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FF2AC07E-3F8A-9310-DD4F-4B53AC99D33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413595" y="365125"/>
            <a:ext cx="5607812" cy="4205859"/>
          </a:xfr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1782FA5-3310-107A-DBC9-C70422FFD5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64568" y="365125"/>
            <a:ext cx="5607811" cy="4205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4938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F56C4C-9600-B292-C0F6-08D51F8DDC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95579" y="5865147"/>
            <a:ext cx="5200838" cy="992853"/>
          </a:xfrm>
        </p:spPr>
        <p:txBody>
          <a:bodyPr/>
          <a:lstStyle/>
          <a:p>
            <a:r>
              <a:rPr lang="en-US" dirty="0"/>
              <a:t>Pipe Joints Completed</a:t>
            </a: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5FEDB7BB-2EF9-0D4C-1C5B-675BA56CDC9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206695" y="712187"/>
            <a:ext cx="5697492" cy="4273118"/>
          </a:xfr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F928EDB-DCC7-E3C2-190B-E50F8DCA06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203819" y="473045"/>
            <a:ext cx="3784362" cy="283827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4C95AE0-5B91-B605-5EE8-8B27D5A3D5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712187" y="796015"/>
            <a:ext cx="5697489" cy="427311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EFA16AB-45D6-65A5-C710-7CFAE31D1DA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538167" y="3435184"/>
            <a:ext cx="3239951" cy="2429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83331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795097-7975-58ED-2C0A-9748158CDB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03393" y="5823751"/>
            <a:ext cx="8185213" cy="785673"/>
          </a:xfrm>
        </p:spPr>
        <p:txBody>
          <a:bodyPr/>
          <a:lstStyle/>
          <a:p>
            <a:r>
              <a:rPr lang="en-US" dirty="0"/>
              <a:t>Rebar For Internal Wall In Wet Well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D32F564-77F7-6B19-691D-8273ADD2257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891319" y="704790"/>
            <a:ext cx="5638309" cy="4228730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155806F-6DA2-6ED1-7361-6C3582C0E9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10835" y="704789"/>
            <a:ext cx="5638310" cy="4228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08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DFAC80-9C1E-3CD5-A6AF-55D00D9290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0023" y="6067887"/>
            <a:ext cx="9151953" cy="790113"/>
          </a:xfrm>
        </p:spPr>
        <p:txBody>
          <a:bodyPr>
            <a:normAutofit fontScale="90000"/>
          </a:bodyPr>
          <a:lstStyle/>
          <a:p>
            <a:r>
              <a:rPr lang="en-US" dirty="0"/>
              <a:t>Internal Wet Well Wall Formed and Poured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4504929-6969-A745-1737-92DB402A4C0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785128" y="758487"/>
            <a:ext cx="6067889" cy="4550916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0A8C9BF-0611-8CEA-AA3D-2627EE288C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661017" y="758486"/>
            <a:ext cx="6067887" cy="4550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528955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</TotalTime>
  <Words>34</Words>
  <Application>Microsoft Office PowerPoint</Application>
  <PresentationFormat>Widescreen</PresentationFormat>
  <Paragraphs>7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0" baseType="lpstr">
      <vt:lpstr>Arial</vt:lpstr>
      <vt:lpstr>Calibri</vt:lpstr>
      <vt:lpstr>Calibri Light</vt:lpstr>
      <vt:lpstr>Office Theme</vt:lpstr>
      <vt:lpstr>April 2022</vt:lpstr>
      <vt:lpstr>Pipe Work Being Installed</vt:lpstr>
      <vt:lpstr>Forms at Pipe and Vault Joints</vt:lpstr>
      <vt:lpstr>Pipe Joints Completed</vt:lpstr>
      <vt:lpstr>Rebar For Internal Wall In Wet Well</vt:lpstr>
      <vt:lpstr>Internal Wet Well Wall Formed and Poured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April 2022</dc:title>
  <dc:creator>Mikah Salsi</dc:creator>
  <cp:lastModifiedBy>Mikah Salsi</cp:lastModifiedBy>
  <cp:revision>2</cp:revision>
  <dcterms:created xsi:type="dcterms:W3CDTF">2022-05-27T15:25:23Z</dcterms:created>
  <dcterms:modified xsi:type="dcterms:W3CDTF">2022-06-27T16:49:28Z</dcterms:modified>
</cp:coreProperties>
</file>