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-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835F2-AC26-4CDE-A5A2-E44CA7323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096EE-E818-46F3-92E7-C20D0F924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CDD4B-382A-49ED-9C64-D4889B92D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AB56-2A09-4E8E-81F9-2769635334A2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4CDDB-EFB2-4618-B9A8-D76F11117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DDE05A-4175-470F-AC3C-1384CB25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7CDF-DC27-4AF7-A9B6-9C6FA27F2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82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B7C8F-9CE9-49E6-9C9D-65333FE1A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46DBB-BA55-42B3-86AE-9DC795952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05F1B-656D-42C0-B55E-13C92DCA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AB56-2A09-4E8E-81F9-2769635334A2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CED47-9ACD-4E86-97F4-4FA36930B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2463E-C31F-4334-A7F8-CB919D582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7CDF-DC27-4AF7-A9B6-9C6FA27F2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870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0A143E-1713-4BB1-8E77-C16CE7400C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E6D580-68A4-4023-B0C8-607493CFC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73B3F-614D-4CD8-8991-9C74CDD68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AB56-2A09-4E8E-81F9-2769635334A2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D4D5F-AA4D-4BC0-B789-616D38CCA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4EECD-BD86-4FE1-8FCC-B39C7F98C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7CDF-DC27-4AF7-A9B6-9C6FA27F2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04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58129-4D94-4DDF-8B25-AD8CBD669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BC8ED-5793-4D77-9E69-7E0476A6E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6E529-88BB-4B1B-953F-37FD9611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AB56-2A09-4E8E-81F9-2769635334A2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87AB9-D2F7-4A7C-A0D1-80B5C9885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7EA37-EDF6-4601-BF15-027F71349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7CDF-DC27-4AF7-A9B6-9C6FA27F2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825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077D2-FDC5-43D7-A13F-60B69B64B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51D901-6587-4078-82A8-C89E84B66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9DA00-BDF9-49D0-B55C-54C8BF976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AB56-2A09-4E8E-81F9-2769635334A2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2A842-3AF6-4532-97C2-EA46DD741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7DAB1-24FC-4354-848D-A70476F2A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7CDF-DC27-4AF7-A9B6-9C6FA27F2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70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80551-D323-4147-BB84-A98F2FD5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85500-5A27-41C8-9AE6-5D5876BCC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203B44-DEF3-4501-8A22-4403F202D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42D63F-939A-4101-99DA-A894BD682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AB56-2A09-4E8E-81F9-2769635334A2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59C66-007B-48ED-9CCD-84346E43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FBB0B-AA19-4510-9B59-9990F93A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7CDF-DC27-4AF7-A9B6-9C6FA27F2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941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9E5B4-5F65-4063-9EF4-EEC33BEE8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8ED12-5772-4663-908C-0A06C71CF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F3C39-D1BC-4F21-A5F1-25C94E946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D450F0-B7A7-48C3-AB88-8D4C26D896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510EC5-E886-4501-B9D8-76B3079F9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F8AF5C-221B-462E-9DE1-F4B54788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AB56-2A09-4E8E-81F9-2769635334A2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B36062-71C7-4F0D-90D2-A1ADC477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DFBA01-3FD7-4527-A9E5-D33A3B5AB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7CDF-DC27-4AF7-A9B6-9C6FA27F2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328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D3A61-E364-438C-B548-5D2C4913D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264FBD-D59A-4D59-91AA-13B9C8E2B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AB56-2A09-4E8E-81F9-2769635334A2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E3760-C602-47A9-9EFB-311E734E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C8F770-E96F-434A-A1A5-7F2E251D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7CDF-DC27-4AF7-A9B6-9C6FA27F2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09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B0D63F-DFD0-4B7B-ACE1-54DF09E59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AB56-2A09-4E8E-81F9-2769635334A2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96283F-EBCF-4B75-9958-1BA147CA2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CD805-8800-4D91-BFAF-F6E9AB69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7CDF-DC27-4AF7-A9B6-9C6FA27F2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618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490DE-43BE-4287-8EBB-4E5E59EE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75AFD-B77D-4273-A6D9-BFBFDBA84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71F8E8-217A-408B-B5A1-8566BB17B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1C3254-B6AF-4B99-B2E7-0A7499BE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AB56-2A09-4E8E-81F9-2769635334A2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98B85-669D-48D9-B2ED-6C51A2056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47062-B670-47A0-A845-CDEC223A8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7CDF-DC27-4AF7-A9B6-9C6FA27F2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313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9D6DC-AADF-4E4E-9484-B558233EB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0C3E4-8A86-41A6-BF99-81B8EA79E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D7B30-749A-469C-8784-43AD9AC6C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F8335-0947-4173-B248-170723DFC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2AB56-2A09-4E8E-81F9-2769635334A2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16E30-D85C-458C-901D-2AE017F61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CDC7E7-23E1-49FD-8F47-F972DC360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87CDF-DC27-4AF7-A9B6-9C6FA27F2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566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564810-5836-43BB-877A-99286DDCC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AD129-6404-4822-8F25-29003BBC2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943EF-94AD-47EF-83CE-F6A3048F2D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2AB56-2A09-4E8E-81F9-2769635334A2}" type="datetimeFigureOut">
              <a:rPr lang="en-US" smtClean="0"/>
              <a:t>3/1/2022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6BC4E-2DB2-4CA7-83BE-AFED6B473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13257-692A-413F-9101-E0198FA86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87CDF-DC27-4AF7-A9B6-9C6FA27F25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33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A2A36-5A56-46E7-8185-57FE53BA4B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FEBRUARY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DF5C36-D4FB-4506-A494-F2E03B74F3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SC-OR Influent Pump Station Project</a:t>
            </a:r>
          </a:p>
        </p:txBody>
      </p:sp>
    </p:spTree>
    <p:extLst>
      <p:ext uri="{BB962C8B-B14F-4D97-AF65-F5344CB8AC3E}">
        <p14:creationId xmlns:p14="http://schemas.microsoft.com/office/powerpoint/2010/main" val="63587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AE1B7-696C-4F84-9B04-82AED504E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117" y="6281591"/>
            <a:ext cx="8743765" cy="576409"/>
          </a:xfrm>
        </p:spPr>
        <p:txBody>
          <a:bodyPr>
            <a:normAutofit fontScale="90000"/>
          </a:bodyPr>
          <a:lstStyle/>
          <a:p>
            <a:r>
              <a:rPr lang="en-US" dirty="0"/>
              <a:t>Construction of the Main Wet Well Begins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5DACDB-5B11-40B1-9015-C685C4B11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86253" y="0"/>
            <a:ext cx="8375455" cy="6281591"/>
          </a:xfrm>
        </p:spPr>
      </p:pic>
    </p:spTree>
    <p:extLst>
      <p:ext uri="{BB962C8B-B14F-4D97-AF65-F5344CB8AC3E}">
        <p14:creationId xmlns:p14="http://schemas.microsoft.com/office/powerpoint/2010/main" val="4040575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52E91-CA00-42E3-8C9C-49F68A3DC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701" y="6296467"/>
            <a:ext cx="6765895" cy="561533"/>
          </a:xfrm>
        </p:spPr>
        <p:txBody>
          <a:bodyPr>
            <a:normAutofit fontScale="90000"/>
          </a:bodyPr>
          <a:lstStyle/>
          <a:p>
            <a:r>
              <a:rPr lang="en-US" dirty="0"/>
              <a:t>Interior Form Being Constructed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9CC168-C622-4A54-9892-D9AD7828D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7072" y="787060"/>
            <a:ext cx="6296465" cy="4722348"/>
          </a:xfrm>
        </p:spPr>
      </p:pic>
    </p:spTree>
    <p:extLst>
      <p:ext uri="{BB962C8B-B14F-4D97-AF65-F5344CB8AC3E}">
        <p14:creationId xmlns:p14="http://schemas.microsoft.com/office/powerpoint/2010/main" val="3462265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9AF-30D0-42A2-A71A-26543578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111" y="6205492"/>
            <a:ext cx="8092736" cy="554346"/>
          </a:xfrm>
        </p:spPr>
        <p:txBody>
          <a:bodyPr>
            <a:normAutofit fontScale="90000"/>
          </a:bodyPr>
          <a:lstStyle/>
          <a:p>
            <a:r>
              <a:rPr lang="en-US" dirty="0"/>
              <a:t>Interior Form and Rebar Complete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828BA7-C55A-491A-AABD-559340ACF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3661" y="778085"/>
            <a:ext cx="6224678" cy="4668508"/>
          </a:xfrm>
        </p:spPr>
      </p:pic>
    </p:spTree>
    <p:extLst>
      <p:ext uri="{BB962C8B-B14F-4D97-AF65-F5344CB8AC3E}">
        <p14:creationId xmlns:p14="http://schemas.microsoft.com/office/powerpoint/2010/main" val="4039478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E5105-9B5E-445E-971B-5C6B1AA09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8097" y="6427941"/>
            <a:ext cx="6835806" cy="430059"/>
          </a:xfrm>
        </p:spPr>
        <p:txBody>
          <a:bodyPr>
            <a:normAutofit fontScale="90000"/>
          </a:bodyPr>
          <a:lstStyle/>
          <a:p>
            <a:r>
              <a:rPr lang="en-US" dirty="0"/>
              <a:t>Exterior Form Being Constructed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7A7D90-606B-41FC-B86D-5118F8873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2366" y="790909"/>
            <a:ext cx="6327268" cy="4745450"/>
          </a:xfrm>
        </p:spPr>
      </p:pic>
    </p:spTree>
    <p:extLst>
      <p:ext uri="{BB962C8B-B14F-4D97-AF65-F5344CB8AC3E}">
        <p14:creationId xmlns:p14="http://schemas.microsoft.com/office/powerpoint/2010/main" val="176552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04684-1278-4441-A3F9-45EAD8B06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7751" y="6294776"/>
            <a:ext cx="6876495" cy="563224"/>
          </a:xfrm>
        </p:spPr>
        <p:txBody>
          <a:bodyPr>
            <a:normAutofit fontScale="90000"/>
          </a:bodyPr>
          <a:lstStyle/>
          <a:p>
            <a:r>
              <a:rPr lang="en-US" dirty="0"/>
              <a:t>Exterior Forms of Wet Well Vault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7D41DF-9024-4485-BC99-877D7E567E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99480" y="0"/>
            <a:ext cx="8393035" cy="6294776"/>
          </a:xfrm>
        </p:spPr>
      </p:pic>
    </p:spTree>
    <p:extLst>
      <p:ext uri="{BB962C8B-B14F-4D97-AF65-F5344CB8AC3E}">
        <p14:creationId xmlns:p14="http://schemas.microsoft.com/office/powerpoint/2010/main" val="499336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02B72-63EB-477A-84A9-F661357DE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66" y="6338657"/>
            <a:ext cx="10410365" cy="519343"/>
          </a:xfrm>
        </p:spPr>
        <p:txBody>
          <a:bodyPr>
            <a:normAutofit fontScale="90000"/>
          </a:bodyPr>
          <a:lstStyle/>
          <a:p>
            <a:r>
              <a:rPr lang="en-US" dirty="0"/>
              <a:t>Pumping Concrete for the Wet Well Vault at 3a.m.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0ADEFA-8720-4803-AE1B-5AFB9672D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70228" y="0"/>
            <a:ext cx="8451543" cy="6338657"/>
          </a:xfrm>
        </p:spPr>
      </p:pic>
    </p:spTree>
    <p:extLst>
      <p:ext uri="{BB962C8B-B14F-4D97-AF65-F5344CB8AC3E}">
        <p14:creationId xmlns:p14="http://schemas.microsoft.com/office/powerpoint/2010/main" val="4027078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5618A-19CA-4F81-9DC1-0B3EF82E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462944"/>
            <a:ext cx="12402105" cy="395056"/>
          </a:xfrm>
        </p:spPr>
        <p:txBody>
          <a:bodyPr>
            <a:normAutofit fontScale="90000"/>
          </a:bodyPr>
          <a:lstStyle/>
          <a:p>
            <a:r>
              <a:rPr lang="en-US" dirty="0"/>
              <a:t>Night Pour: Concrete and Pumper Trucks in the Background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CD45BD-DACD-49D9-B9E7-C861E288C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70599" y="0"/>
            <a:ext cx="8450802" cy="6338101"/>
          </a:xfrm>
        </p:spPr>
      </p:pic>
    </p:spTree>
    <p:extLst>
      <p:ext uri="{BB962C8B-B14F-4D97-AF65-F5344CB8AC3E}">
        <p14:creationId xmlns:p14="http://schemas.microsoft.com/office/powerpoint/2010/main" val="33721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55</Words>
  <Application>Microsoft Office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FEBRUARY 2022</vt:lpstr>
      <vt:lpstr>Construction of the Main Wet Well Begins</vt:lpstr>
      <vt:lpstr>Interior Form Being Constructed</vt:lpstr>
      <vt:lpstr>Interior Form and Rebar Complete</vt:lpstr>
      <vt:lpstr>Exterior Form Being Constructed</vt:lpstr>
      <vt:lpstr>Exterior Forms of Wet Well Vault</vt:lpstr>
      <vt:lpstr>Pumping Concrete for the Wet Well Vault at 3a.m.</vt:lpstr>
      <vt:lpstr>Night Pour: Concrete and Pumper Trucks in the Background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FEBRUARY 2022</dc:title>
  <dc:creator>Mikah Salsi</dc:creator>
  <cp:lastModifiedBy>Mikah Salsi</cp:lastModifiedBy>
  <cp:revision>1</cp:revision>
  <dcterms:created xsi:type="dcterms:W3CDTF">2022-03-01T17:26:37Z</dcterms:created>
  <dcterms:modified xsi:type="dcterms:W3CDTF">2022-03-01T19:10:03Z</dcterms:modified>
</cp:coreProperties>
</file>