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2F21D-7A0A-DF74-0DB0-E2A2C17E2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40D328-03FD-C734-DBEE-1E2770C18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2BC44-C50B-E42A-3E4F-9F5B37C42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C9D-48E4-4911-BB85-80756CF0DA2B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20442-D4D8-F0B7-9715-DFF1E531E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8DF33-7D2A-8345-3B3D-C52B8CB6D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4E58-F157-48C2-B871-2B81F3BB7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9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A7C1F-737E-C288-9BCD-69E251B5B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15422-256C-DCDC-2C3B-8A69DD7B4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2130F-33D3-7A18-54E5-8C5E39B24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C9D-48E4-4911-BB85-80756CF0DA2B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562D9-0FF6-A85D-859F-E7CD5873E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63769-4926-B068-F077-9932609F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4E58-F157-48C2-B871-2B81F3BB7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03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01287F-3030-E6D8-476F-CCCAFB4A3B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67331D-2C7F-AB13-181B-CCE48043DD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BE1A5-BCE8-4DC0-4D0A-3BAA329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C9D-48E4-4911-BB85-80756CF0DA2B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FD642-983C-FFA3-97C8-A42F9F545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6C7C-237F-86F1-3B14-9E866520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4E58-F157-48C2-B871-2B81F3BB7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8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7CA51-FF26-80A5-1584-1F5FC05CC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42162-0C59-95C3-2007-859A47A50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785A2-24BA-6888-8F5D-DD53D6E7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C9D-48E4-4911-BB85-80756CF0DA2B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4DF8E-4342-06F5-DE9F-780E74B72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9ADF6-1A5A-1867-840C-801AE4325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4E58-F157-48C2-B871-2B81F3BB7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02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F7C0F-EF8F-F967-624E-7D18719DD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B0BB6-33DB-A899-1C62-B80B398B1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FE85E-AEC6-67F9-535A-0F77323AD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C9D-48E4-4911-BB85-80756CF0DA2B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C1B32-3A76-C429-3459-E44034B3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9BAD0-1944-1B07-B309-A66EDDD90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4E58-F157-48C2-B871-2B81F3BB7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56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5CFF0-B0F8-21AC-70D0-5AD31B261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A63A-8A8B-1AC2-F559-D3E3B9A47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EB291-66E4-AFD5-FA2B-95D07E322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29365-C5D5-8A8C-A196-1A1AB1CA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C9D-48E4-4911-BB85-80756CF0DA2B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FD767-BF58-F0AB-2B68-FBCC29FE2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F6C2C6-3292-5D86-AC3B-81E7F8AA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4E58-F157-48C2-B871-2B81F3BB7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60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E83E8-5CEF-759C-2587-A925D9A36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672BC-F685-A66D-AFE0-C2278E567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FE3490-A51D-962B-DF28-A17151378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3C235D-DF63-6D3E-E35D-23FD1A1DE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00BDDE-6F4D-3200-3894-2BF6B5701A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667151-3159-E600-92CD-B507B453C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C9D-48E4-4911-BB85-80756CF0DA2B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C66D17-CD00-3CF8-69DB-C62DC2792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D977DC-CE09-5487-0913-D3FD8EFE7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4E58-F157-48C2-B871-2B81F3BB7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76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5B1E8-D855-CB76-F7C2-36169403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636628-C79B-7BC1-0E8C-A670AC01F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C9D-48E4-4911-BB85-80756CF0DA2B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AA704-8C16-3DB8-5987-629328917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E5C1B-5C22-620F-0CAF-79622F5AB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4E58-F157-48C2-B871-2B81F3BB7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79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144629-4EF6-B6B1-9E9E-0C7F683F7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C9D-48E4-4911-BB85-80756CF0DA2B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9BF504-75E5-20B0-F6F9-5554C154A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672FE-E0B7-5260-9D53-BDEC59235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4E58-F157-48C2-B871-2B81F3BB7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2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C663A-9A24-3894-3F52-839A87DC6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AFD75-89F4-586D-F953-C192F8C93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E34024-B954-9929-62A7-F7D99AAB7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F700D-A63C-A275-3DA0-8507DDB9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C9D-48E4-4911-BB85-80756CF0DA2B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A11298-6D06-32B7-4C8B-59BDE28FE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48CE4-23E3-C277-DF3E-22ED6339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4E58-F157-48C2-B871-2B81F3BB7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7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2D3FB-1278-CB76-857E-C99E2632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174398-3F77-8D50-626A-9266382A0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F72C2-89BC-4242-CB19-C18642E11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686F7-B04D-FBBE-AFE3-81DDFC9E0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C9D-48E4-4911-BB85-80756CF0DA2B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E868CD-3763-8AB9-F5BE-D4AA1F46F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4038F-6E0D-A2B5-8464-3FC01806F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4E58-F157-48C2-B871-2B81F3BB7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628E11-786F-6FEA-A6B3-FDE6DC2BE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107EA-B922-C16A-2C02-A48DA7435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D2353-D1DD-D46D-F6A1-6A9296D08E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3AC9D-48E4-4911-BB85-80756CF0DA2B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E2C4E-0157-2E5E-D15A-FDE67B17D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42778-7068-64F9-36EB-6333644C9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34E58-F157-48C2-B871-2B81F3BB7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0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1865-AEF4-B650-EA07-481368FAC0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May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9885E-8CF3-C1AC-404E-591B67CF4C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SC-OR INFLUENT PUMP STATION PROJECT</a:t>
            </a:r>
          </a:p>
        </p:txBody>
      </p:sp>
    </p:spTree>
    <p:extLst>
      <p:ext uri="{BB962C8B-B14F-4D97-AF65-F5344CB8AC3E}">
        <p14:creationId xmlns:p14="http://schemas.microsoft.com/office/powerpoint/2010/main" val="3893110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2DC1-F9C4-4C60-0422-D77306D13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112" y="5823751"/>
            <a:ext cx="10341745" cy="944964"/>
          </a:xfrm>
        </p:spPr>
        <p:txBody>
          <a:bodyPr>
            <a:normAutofit fontScale="90000"/>
          </a:bodyPr>
          <a:lstStyle/>
          <a:p>
            <a:r>
              <a:rPr lang="en-US" dirty="0"/>
              <a:t>Plugging holes in vaults to test water tightness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5C71AD-DB80-69A6-2A20-D9A5ABF05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5031" y="707994"/>
            <a:ext cx="5663954" cy="424796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49E166-5A4B-5310-B0B6-6DAF67886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017" y="707994"/>
            <a:ext cx="5663953" cy="424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91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004A-1C26-4EE6-DFD3-4744659CF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318" y="5621214"/>
            <a:ext cx="10515600" cy="1325563"/>
          </a:xfrm>
        </p:spPr>
        <p:txBody>
          <a:bodyPr/>
          <a:lstStyle/>
          <a:p>
            <a:r>
              <a:rPr lang="en-US" dirty="0"/>
              <a:t>Pipe work in the flow meter vault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56205A-B33E-3A79-0210-E1A808266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04262" y="0"/>
            <a:ext cx="7783475" cy="5837604"/>
          </a:xfrm>
        </p:spPr>
      </p:pic>
    </p:spTree>
    <p:extLst>
      <p:ext uri="{BB962C8B-B14F-4D97-AF65-F5344CB8AC3E}">
        <p14:creationId xmlns:p14="http://schemas.microsoft.com/office/powerpoint/2010/main" val="404365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8D167-F381-9ECF-D7C3-82CA093AD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916" y="6196614"/>
            <a:ext cx="6945297" cy="556812"/>
          </a:xfrm>
        </p:spPr>
        <p:txBody>
          <a:bodyPr>
            <a:normAutofit fontScale="90000"/>
          </a:bodyPr>
          <a:lstStyle/>
          <a:p>
            <a:r>
              <a:rPr lang="en-US" dirty="0"/>
              <a:t>Epoxy Sealant Around Pipe Joints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D15EAD-5E9E-4E6B-841D-D1BC3ACE2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2616" y="989215"/>
            <a:ext cx="5660455" cy="42453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E6A7EC-9B94-B7CF-943F-928256CC9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9118" y="926314"/>
            <a:ext cx="5934722" cy="4451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D79852-C50B-D84B-130C-1C5ADE54A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0299" y="856402"/>
            <a:ext cx="6014621" cy="451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62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7F46-0386-D7FD-3011-793F48637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843" y="6279920"/>
            <a:ext cx="8584707" cy="599244"/>
          </a:xfrm>
        </p:spPr>
        <p:txBody>
          <a:bodyPr>
            <a:normAutofit fontScale="90000"/>
          </a:bodyPr>
          <a:lstStyle/>
          <a:p>
            <a:r>
              <a:rPr lang="en-US" dirty="0"/>
              <a:t>Excavation of The Pond Flow Meter Vault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7B51BE-C0B5-5F75-E956-16EA40450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4854" y="784991"/>
            <a:ext cx="6279919" cy="4709938"/>
          </a:xfrm>
        </p:spPr>
      </p:pic>
    </p:spTree>
    <p:extLst>
      <p:ext uri="{BB962C8B-B14F-4D97-AF65-F5344CB8AC3E}">
        <p14:creationId xmlns:p14="http://schemas.microsoft.com/office/powerpoint/2010/main" val="28873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33B7-6041-4BFF-6CB6-10A234FC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762" y="538469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Internal Wall in The Wet Well Complete, Scaffolding Installed to Build Form For The Lid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35A3A4-BA03-D29A-D317-CD75ABC35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69150" y="147745"/>
            <a:ext cx="6998748" cy="524906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05A3A9-4CC5-E861-3496-AFE1764A5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18" y="798775"/>
            <a:ext cx="5208232" cy="390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67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50</Words>
  <Application>Microsoft Office PowerPoint</Application>
  <PresentationFormat>Widescreen</PresentationFormat>
  <Paragraphs>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May 2022</vt:lpstr>
      <vt:lpstr>Plugging holes in vaults to test water tightness</vt:lpstr>
      <vt:lpstr>Pipe work in the flow meter vault</vt:lpstr>
      <vt:lpstr>Epoxy Sealant Around Pipe Joints</vt:lpstr>
      <vt:lpstr>Excavation of The Pond Flow Meter Vault</vt:lpstr>
      <vt:lpstr>Internal Wall in The Wet Well Complete, Scaffolding Installed to Build Form For The Lid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 2022</dc:title>
  <dc:creator>Mikah Salsi</dc:creator>
  <cp:lastModifiedBy>Mikah Salsi</cp:lastModifiedBy>
  <cp:revision>1</cp:revision>
  <dcterms:created xsi:type="dcterms:W3CDTF">2022-05-27T15:12:43Z</dcterms:created>
  <dcterms:modified xsi:type="dcterms:W3CDTF">2022-05-27T15:24:51Z</dcterms:modified>
</cp:coreProperties>
</file>