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3" r:id="rId3"/>
    <p:sldId id="262" r:id="rId4"/>
    <p:sldId id="259" r:id="rId5"/>
    <p:sldId id="261" r:id="rId6"/>
    <p:sldId id="264" r:id="rId7"/>
    <p:sldId id="257" r:id="rId8"/>
    <p:sldId id="258" r:id="rId9"/>
    <p:sldId id="26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326590-F5DF-4951-A463-9F1CB584BE7B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7AC876-2E26-4D5C-928E-A0A37CC58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402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7AC876-2E26-4D5C-928E-A0A37CC58AA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5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2520A-49BC-4E1B-A08F-507BC7FF2B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3EF44E-9E13-64FB-960F-F646440280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8E581-6044-A5E0-70E2-00AFE74F8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1AD6-7D4F-406D-9F2A-229EB838722F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62C0A-0B20-786B-F3C9-5BEB43523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BF69A-09C8-D1E7-DC2D-D7322B5FF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BB1AE-6049-462E-BE19-BC929669A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86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2B3D5-6A2A-6020-01C0-1614FDAD3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5CBBD5-2EF6-45A8-CAB2-BFC053E4C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D451B0-A9D3-2D61-F0F0-B3F1B140A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1AD6-7D4F-406D-9F2A-229EB838722F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F190C-6762-0C08-FA2A-296387E09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73A35-5788-C17D-6C3E-BBEC65151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BB1AE-6049-462E-BE19-BC929669A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954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C2414E-7F6D-5B5C-15A9-E2AEC383CE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5A9094-BE2D-E54F-CE6D-7567B1460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443DBD-BEB8-576B-20F7-F0C4FB49D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1AD6-7D4F-406D-9F2A-229EB838722F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6B133-5194-D276-CC76-A5FB2ACEE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49272-947B-DEA2-4426-66751CC5A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BB1AE-6049-462E-BE19-BC929669A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115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94EFB-F10C-0686-D344-E0B95325E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AB172-6466-49FE-0A69-61CFEAF870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9692B-2405-DFA8-AD57-3899DDBAD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1AD6-7D4F-406D-9F2A-229EB838722F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2EF7D-AB47-10F5-90F2-B8A8CC7D7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F4DC5-21E1-9AC1-9B0C-AFE397019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BB1AE-6049-462E-BE19-BC929669A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516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26423-4EB8-9D5E-B262-1FFAFAC41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525A9-108E-37D2-2F94-830EB97F2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C41AB-2168-F521-CA90-2107A98DE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1AD6-7D4F-406D-9F2A-229EB838722F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CC886-7395-4811-79B2-2DD136C0F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EB98E-127A-6137-206B-3AAD03316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BB1AE-6049-462E-BE19-BC929669A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383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19C36-ED03-02D4-6A57-57CE27EA1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79F09-0D8C-BAF8-3A57-6DB197B527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ED3F08-7ADB-9905-3A52-5EB5C9EB60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BB94D-91C4-9F40-6D87-F9BCDB70F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1AD6-7D4F-406D-9F2A-229EB838722F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46F69E-AA45-0073-1B5E-91E3BBC3E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61B3B2-80C9-4EE0-7B05-B1A220ECA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BB1AE-6049-462E-BE19-BC929669A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128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BC79B-1E52-0678-41ED-EF43D03A4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6A1F9-D5A3-EA9B-3E14-334AE51CE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36A58C-8109-4CD8-8C13-14F8B28B4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411FCC-7933-1611-7420-4FF233207A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E1FBAD-E999-B3F7-A9EF-1F45C8F990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A27583-08B6-83DD-DE72-6B29845E4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1AD6-7D4F-406D-9F2A-229EB838722F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798894-E5FF-8125-B543-C18778C7C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4657D8-1777-2E49-789C-0DA22BE63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BB1AE-6049-462E-BE19-BC929669A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98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BBFD2-4570-5635-FD36-BA8386EBA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2D0851-3BE9-6D93-4DF1-DCDA0E5CB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1AD6-7D4F-406D-9F2A-229EB838722F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92B205-AA87-EC74-0ED9-5653D2F75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32C71E-3B40-70B4-8246-32749BBFC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BB1AE-6049-462E-BE19-BC929669A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685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A32DE4-AF32-DADA-9985-1F27CF6EA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1AD6-7D4F-406D-9F2A-229EB838722F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63A634-895C-FC38-E8C3-106B1FC59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5FAF7D-A886-C97C-28DC-3783799C8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BB1AE-6049-462E-BE19-BC929669A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1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82E15-E250-FDB5-8BEA-B863FD5F2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BC24C-50F6-BF29-EB77-CA8C69F32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E1068D-F565-4815-3F49-7B21EC7F15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B7F6AA-5003-BA75-9A64-5490076AD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1AD6-7D4F-406D-9F2A-229EB838722F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75EFB9-32B4-502F-B4E7-0F690ECED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E7EB69-7879-A5AC-CC89-79BD1E148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BB1AE-6049-462E-BE19-BC929669A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542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21061-8921-B603-069B-19235248C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B4137D-BE66-9592-556A-B3C2A82628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28E15A-100C-31E4-323A-EAECEE980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15D026-BC7D-FE9F-215A-E6D5F8B71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1AD6-7D4F-406D-9F2A-229EB838722F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BB5336-EAAE-2A7D-3EB8-F26341418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805D84-32D3-74C0-0D26-E09E0CDFD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BB1AE-6049-462E-BE19-BC929669A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47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765901-795E-6B81-9D31-49D47DB66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F0735-C965-FA0F-ABCB-53BE3CA38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F2D94-1F82-9F89-75F9-AE1828C243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61AD6-7D4F-406D-9F2A-229EB838722F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BE82A-E2DC-6B81-022D-52781D3304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03288-B5DD-624F-A7F2-B31863CC5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BB1AE-6049-462E-BE19-BC929669A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359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9ABC7-FB14-8D79-D03C-ACFB084CBE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Final Update December 2024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ADE653-F116-A6B5-67C5-8F188D7728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SC-OR Influent Pump Station Project</a:t>
            </a:r>
          </a:p>
        </p:txBody>
      </p:sp>
    </p:spTree>
    <p:extLst>
      <p:ext uri="{BB962C8B-B14F-4D97-AF65-F5344CB8AC3E}">
        <p14:creationId xmlns:p14="http://schemas.microsoft.com/office/powerpoint/2010/main" val="1048151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F7A29-2E55-7C3D-A3EE-22AB226FB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New </a:t>
            </a:r>
            <a:r>
              <a:rPr lang="en-US" dirty="0" err="1"/>
              <a:t>Flygt</a:t>
            </a:r>
            <a:r>
              <a:rPr lang="en-US" dirty="0"/>
              <a:t> Submersible Sewer Pumps Installed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82F3DA-97CE-7190-A15D-01CC2806B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29"/>
          <a:stretch/>
        </p:blipFill>
        <p:spPr>
          <a:xfrm rot="5400000">
            <a:off x="3334382" y="1438999"/>
            <a:ext cx="5165169" cy="5672832"/>
          </a:xfrm>
        </p:spPr>
      </p:pic>
    </p:spTree>
    <p:extLst>
      <p:ext uri="{BB962C8B-B14F-4D97-AF65-F5344CB8AC3E}">
        <p14:creationId xmlns:p14="http://schemas.microsoft.com/office/powerpoint/2010/main" val="1248983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8AC5F9-0BEB-2A0A-80F7-4599804792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5"/>
          <a:stretch/>
        </p:blipFill>
        <p:spPr>
          <a:xfrm>
            <a:off x="4632723" y="2571350"/>
            <a:ext cx="2926553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E5F933-F15A-45F6-C3DA-603D8A6BC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036"/>
            <a:ext cx="4632723" cy="61769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FD81AC-8E46-6544-66A8-CC6AD3FC33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276" y="681037"/>
            <a:ext cx="4632723" cy="61769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60D798-1313-E99E-8AED-C00E66C28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5384" y="681036"/>
            <a:ext cx="4088907" cy="1325563"/>
          </a:xfrm>
        </p:spPr>
        <p:txBody>
          <a:bodyPr/>
          <a:lstStyle/>
          <a:p>
            <a:r>
              <a:rPr lang="en-US" dirty="0"/>
              <a:t>New Gate Valves </a:t>
            </a:r>
          </a:p>
        </p:txBody>
      </p:sp>
    </p:spTree>
    <p:extLst>
      <p:ext uri="{BB962C8B-B14F-4D97-AF65-F5344CB8AC3E}">
        <p14:creationId xmlns:p14="http://schemas.microsoft.com/office/powerpoint/2010/main" val="1085742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26346-255C-12AB-B8D7-57C9AE0CE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750" y="484039"/>
            <a:ext cx="7560076" cy="1325563"/>
          </a:xfrm>
        </p:spPr>
        <p:txBody>
          <a:bodyPr/>
          <a:lstStyle/>
          <a:p>
            <a:pPr algn="ctr"/>
            <a:r>
              <a:rPr lang="en-US" dirty="0"/>
              <a:t>Cable Cut the Old Pipe        Sewer Flows to New Station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DBF210-1575-26BC-692B-64A57F6D1A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84636"/>
            <a:ext cx="2905022" cy="3873363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9A7931-6F63-079B-0CC9-DAA5664BD7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1940"/>
          <a:stretch/>
        </p:blipFill>
        <p:spPr>
          <a:xfrm>
            <a:off x="9120196" y="3657819"/>
            <a:ext cx="3065755" cy="31908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F37D9B-487B-FD80-8A82-BA2AA37D3C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7" b="9783"/>
          <a:stretch/>
        </p:blipFill>
        <p:spPr>
          <a:xfrm>
            <a:off x="3539063" y="1677879"/>
            <a:ext cx="5113874" cy="30894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D9010F-7093-A21F-3C58-9434CFC695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486" y="4226299"/>
            <a:ext cx="3496456" cy="2622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5BDFD6-F5AC-B6C8-C4E9-B4A361030A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023" y="4235658"/>
            <a:ext cx="3496455" cy="26223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124596-4687-43C2-BE88-29F0C06325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" r="5000" b="18447"/>
          <a:stretch/>
        </p:blipFill>
        <p:spPr>
          <a:xfrm>
            <a:off x="-1" y="53265"/>
            <a:ext cx="2905023" cy="34122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49E737-80BA-98B3-BF10-73B62B73DA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7" r="9385"/>
          <a:stretch/>
        </p:blipFill>
        <p:spPr>
          <a:xfrm>
            <a:off x="9126245" y="-28722"/>
            <a:ext cx="3059706" cy="378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483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153DF-4DF4-47C7-6282-2B9B8BE09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3118" y="365125"/>
            <a:ext cx="8089777" cy="1325563"/>
          </a:xfrm>
        </p:spPr>
        <p:txBody>
          <a:bodyPr/>
          <a:lstStyle/>
          <a:p>
            <a:r>
              <a:rPr lang="en-US" dirty="0"/>
              <a:t>The Long-Awaited Electrical Panels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DCF590-91AA-F516-680D-1A1EDDFD2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7"/>
          <a:stretch/>
        </p:blipFill>
        <p:spPr>
          <a:xfrm>
            <a:off x="1245926" y="1481494"/>
            <a:ext cx="9700148" cy="537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96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F001F4-82FC-613B-347A-6D76C8115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27287" y="1066984"/>
            <a:ext cx="6618302" cy="4963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51DB73-EA06-3A45-735B-7C64759D2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00984" y="1066983"/>
            <a:ext cx="6618303" cy="4963727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38D59E-665B-9BA8-2EF0-626114DF1B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02193" y="3709178"/>
            <a:ext cx="4198427" cy="314882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25F2FC-654B-8F0B-7FD0-B3E6BC7E38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9" t="14594" r="4686" b="8363"/>
          <a:stretch/>
        </p:blipFill>
        <p:spPr>
          <a:xfrm rot="10800000">
            <a:off x="4480619" y="1816117"/>
            <a:ext cx="3181164" cy="23585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7F3D9A-81C0-A15D-DDBA-C74B8D2CF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055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Electrical Cabinets Flow meters</a:t>
            </a:r>
            <a:br>
              <a:rPr lang="en-US" dirty="0"/>
            </a:br>
            <a:r>
              <a:rPr lang="en-US" dirty="0"/>
              <a:t>SCADA Control</a:t>
            </a:r>
          </a:p>
        </p:txBody>
      </p:sp>
    </p:spTree>
    <p:extLst>
      <p:ext uri="{BB962C8B-B14F-4D97-AF65-F5344CB8AC3E}">
        <p14:creationId xmlns:p14="http://schemas.microsoft.com/office/powerpoint/2010/main" val="1784105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66DF3-C0B6-C6B3-311D-868CE28F4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4597" y="994299"/>
            <a:ext cx="5100961" cy="1087006"/>
          </a:xfrm>
        </p:spPr>
        <p:txBody>
          <a:bodyPr/>
          <a:lstStyle/>
          <a:p>
            <a:r>
              <a:rPr lang="en-US" dirty="0"/>
              <a:t>Stormwater Drainage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CD9B5C-0996-5B0A-7FA3-6C83947CDD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327" y="2551049"/>
            <a:ext cx="3263503" cy="435133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6C6915-D08B-F6C4-390A-C18B59EAA4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510" y="2081305"/>
            <a:ext cx="4391490" cy="32936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FDE59E-61F4-506E-7221-9CFEF93D67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269" y="2081304"/>
            <a:ext cx="4142916" cy="310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980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8C1DE-B575-5217-2A4F-35805B253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1" y="649529"/>
            <a:ext cx="5257800" cy="1325563"/>
          </a:xfrm>
        </p:spPr>
        <p:txBody>
          <a:bodyPr/>
          <a:lstStyle/>
          <a:p>
            <a:r>
              <a:rPr lang="en-US" dirty="0"/>
              <a:t>Paving the Project Site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30E92A-25D5-4A19-4760-5F1B49287C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208" y="3859632"/>
            <a:ext cx="3997824" cy="299836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EA7C7D-D3D9-888D-9A03-A6EE766C5B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64" y="4163627"/>
            <a:ext cx="3592497" cy="2694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DAECB5-FB65-6A6E-69F9-FEE6AD0FF1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452" y="1975092"/>
            <a:ext cx="5025438" cy="376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F399920-5FFD-CF0D-5FF6-B8B7B0C94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473" y="-6790"/>
            <a:ext cx="9153053" cy="68647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6F39D9-E246-2BA6-B98F-C42A73526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9472" y="401339"/>
            <a:ext cx="4793055" cy="1325563"/>
          </a:xfrm>
        </p:spPr>
        <p:txBody>
          <a:bodyPr/>
          <a:lstStyle/>
          <a:p>
            <a:r>
              <a:rPr lang="en-US" dirty="0"/>
              <a:t>The New Lift Station</a:t>
            </a:r>
          </a:p>
        </p:txBody>
      </p:sp>
    </p:spTree>
    <p:extLst>
      <p:ext uri="{BB962C8B-B14F-4D97-AF65-F5344CB8AC3E}">
        <p14:creationId xmlns:p14="http://schemas.microsoft.com/office/powerpoint/2010/main" val="16815982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50</Words>
  <Application>Microsoft Office PowerPoint</Application>
  <PresentationFormat>Widescreen</PresentationFormat>
  <Paragraphs>11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Final Update December 2024</vt:lpstr>
      <vt:lpstr>New Flygt Submersible Sewer Pumps Installed</vt:lpstr>
      <vt:lpstr>New Gate Valves </vt:lpstr>
      <vt:lpstr>Cable Cut the Old Pipe        Sewer Flows to New Station</vt:lpstr>
      <vt:lpstr>The Long-Awaited Electrical Panels</vt:lpstr>
      <vt:lpstr>Electrical Cabinets Flow meters SCADA Control</vt:lpstr>
      <vt:lpstr>Stormwater Drainage </vt:lpstr>
      <vt:lpstr>Paving the Project Site</vt:lpstr>
      <vt:lpstr>The New Lift Station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September 2022</dc:title>
  <dc:creator>Mikah Salsi</dc:creator>
  <cp:lastModifiedBy>Mikah Salsi</cp:lastModifiedBy>
  <cp:revision>5</cp:revision>
  <dcterms:created xsi:type="dcterms:W3CDTF">2022-09-23T16:30:00Z</dcterms:created>
  <dcterms:modified xsi:type="dcterms:W3CDTF">2024-12-09T18:51:00Z</dcterms:modified>
</cp:coreProperties>
</file>