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9" r:id="rId5"/>
    <p:sldId id="258" r:id="rId6"/>
    <p:sldId id="262" r:id="rId7"/>
    <p:sldId id="264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2520A-49BC-4E1B-A08F-507BC7FF2B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3EF44E-9E13-64FB-960F-F646440280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8E581-6044-A5E0-70E2-00AFE74F8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61AD6-7D4F-406D-9F2A-229EB838722F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E62C0A-0B20-786B-F3C9-5BEB43523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BF69A-09C8-D1E7-DC2D-D7322B5FF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BB1AE-6049-462E-BE19-BC929669A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86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2B3D5-6A2A-6020-01C0-1614FDAD3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5CBBD5-2EF6-45A8-CAB2-BFC053E4C3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D451B0-A9D3-2D61-F0F0-B3F1B140A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61AD6-7D4F-406D-9F2A-229EB838722F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F190C-6762-0C08-FA2A-296387E09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73A35-5788-C17D-6C3E-BBEC65151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BB1AE-6049-462E-BE19-BC929669A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954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C2414E-7F6D-5B5C-15A9-E2AEC383CE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5A9094-BE2D-E54F-CE6D-7567B1460E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443DBD-BEB8-576B-20F7-F0C4FB49D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61AD6-7D4F-406D-9F2A-229EB838722F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D6B133-5194-D276-CC76-A5FB2ACEE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349272-947B-DEA2-4426-66751CC5A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BB1AE-6049-462E-BE19-BC929669A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115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94EFB-F10C-0686-D344-E0B95325E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AB172-6466-49FE-0A69-61CFEAF870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9692B-2405-DFA8-AD57-3899DDBAD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61AD6-7D4F-406D-9F2A-229EB838722F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A2EF7D-AB47-10F5-90F2-B8A8CC7D7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F4DC5-21E1-9AC1-9B0C-AFE397019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BB1AE-6049-462E-BE19-BC929669A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516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26423-4EB8-9D5E-B262-1FFAFAC41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F525A9-108E-37D2-2F94-830EB97F2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3C41AB-2168-F521-CA90-2107A98DE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61AD6-7D4F-406D-9F2A-229EB838722F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CC886-7395-4811-79B2-2DD136C0F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EB98E-127A-6137-206B-3AAD03316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BB1AE-6049-462E-BE19-BC929669A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383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19C36-ED03-02D4-6A57-57CE27EA1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79F09-0D8C-BAF8-3A57-6DB197B527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ED3F08-7ADB-9905-3A52-5EB5C9EB60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BB94D-91C4-9F40-6D87-F9BCDB70F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61AD6-7D4F-406D-9F2A-229EB838722F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46F69E-AA45-0073-1B5E-91E3BBC3E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61B3B2-80C9-4EE0-7B05-B1A220ECA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BB1AE-6049-462E-BE19-BC929669A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128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BC79B-1E52-0678-41ED-EF43D03A4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6A1F9-D5A3-EA9B-3E14-334AE51CE3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36A58C-8109-4CD8-8C13-14F8B28B4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411FCC-7933-1611-7420-4FF233207A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E1FBAD-E999-B3F7-A9EF-1F45C8F990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A27583-08B6-83DD-DE72-6B29845E4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61AD6-7D4F-406D-9F2A-229EB838722F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798894-E5FF-8125-B543-C18778C7C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4657D8-1777-2E49-789C-0DA22BE63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BB1AE-6049-462E-BE19-BC929669A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798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BBFD2-4570-5635-FD36-BA8386EBA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2D0851-3BE9-6D93-4DF1-DCDA0E5CB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61AD6-7D4F-406D-9F2A-229EB838722F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92B205-AA87-EC74-0ED9-5653D2F75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32C71E-3B40-70B4-8246-32749BBFC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BB1AE-6049-462E-BE19-BC929669A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685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A32DE4-AF32-DADA-9985-1F27CF6EA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61AD6-7D4F-406D-9F2A-229EB838722F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63A634-895C-FC38-E8C3-106B1FC59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5FAF7D-A886-C97C-28DC-3783799C8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BB1AE-6049-462E-BE19-BC929669A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14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82E15-E250-FDB5-8BEA-B863FD5F2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ABC24C-50F6-BF29-EB77-CA8C69F32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E1068D-F565-4815-3F49-7B21EC7F15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B7F6AA-5003-BA75-9A64-5490076AD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61AD6-7D4F-406D-9F2A-229EB838722F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75EFB9-32B4-502F-B4E7-0F690ECED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E7EB69-7879-A5AC-CC89-79BD1E148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BB1AE-6049-462E-BE19-BC929669A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542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21061-8921-B603-069B-19235248C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B4137D-BE66-9592-556A-B3C2A82628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28E15A-100C-31E4-323A-EAECEE980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15D026-BC7D-FE9F-215A-E6D5F8B71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61AD6-7D4F-406D-9F2A-229EB838722F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BB5336-EAAE-2A7D-3EB8-F26341418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805D84-32D3-74C0-0D26-E09E0CDFD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BB1AE-6049-462E-BE19-BC929669A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47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765901-795E-6B81-9D31-49D47DB66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4F0735-C965-FA0F-ABCB-53BE3CA387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F2D94-1F82-9F89-75F9-AE1828C243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461AD6-7D4F-406D-9F2A-229EB838722F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BE82A-E2DC-6B81-022D-52781D3304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A03288-B5DD-624F-A7F2-B31863CC52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BB1AE-6049-462E-BE19-BC929669A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359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9ABC7-FB14-8D79-D03C-ACFB084CBE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October 2022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ADE653-F116-A6B5-67C5-8F188D7728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SC-OR Influent Pump Station Project</a:t>
            </a:r>
          </a:p>
        </p:txBody>
      </p:sp>
    </p:spTree>
    <p:extLst>
      <p:ext uri="{BB962C8B-B14F-4D97-AF65-F5344CB8AC3E}">
        <p14:creationId xmlns:p14="http://schemas.microsoft.com/office/powerpoint/2010/main" val="1048151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65791-88A1-233A-3FC2-696EC9287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6878" y="1509202"/>
            <a:ext cx="3748133" cy="88034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Electrical Building Foundation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E9F951-D494-F18D-9BF2-910D6CA3B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-433365" y="522945"/>
            <a:ext cx="4475327" cy="33564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C65BD8-1EF1-AFF7-0B57-700E399CDC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17190" y="3549448"/>
            <a:ext cx="3930713" cy="2948035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ACCFDC7-0C96-88CA-3EE7-141A85009F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47476" y="565876"/>
            <a:ext cx="4508028" cy="338102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6E5B4F-999C-D218-5BD1-2ED9B01AA4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64057" y="3598508"/>
            <a:ext cx="3799889" cy="284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156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D2A00-841A-9431-A4AA-6031058B2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0841" y="3447536"/>
            <a:ext cx="4612689" cy="3027287"/>
          </a:xfrm>
        </p:spPr>
        <p:txBody>
          <a:bodyPr/>
          <a:lstStyle/>
          <a:p>
            <a:pPr algn="ctr"/>
            <a:r>
              <a:rPr lang="en-US" dirty="0"/>
              <a:t>Electrical Building Construction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FB4DB1-FFB7-7B78-E8BE-B6995DA16F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93103" y="474207"/>
            <a:ext cx="3793637" cy="28452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11E79D-6AA7-111C-3119-550AC3F39E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72567" y="474205"/>
            <a:ext cx="3793638" cy="28452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55C9B5-D1CF-03B3-C33D-6E26EABEF8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72566" y="3538567"/>
            <a:ext cx="3793638" cy="28452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0DDB33-A426-AA2C-F19A-1E2AA2D140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29574" y="474206"/>
            <a:ext cx="3793638" cy="2845228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95DD76-FBFD-19AD-CA1D-38FE9967ED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29574" y="3538566"/>
            <a:ext cx="3793638" cy="2845228"/>
          </a:xfrm>
        </p:spPr>
      </p:pic>
    </p:spTree>
    <p:extLst>
      <p:ext uri="{BB962C8B-B14F-4D97-AF65-F5344CB8AC3E}">
        <p14:creationId xmlns:p14="http://schemas.microsoft.com/office/powerpoint/2010/main" val="2107963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6981D-9C61-3CD3-6EC9-E59CE7AC6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7259" y="399496"/>
            <a:ext cx="4337481" cy="183767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Electrical Bus Duct Construction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E4B385-1859-B081-3C4E-A7A997BA0B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44116" y="544116"/>
            <a:ext cx="4352925" cy="326469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52FB46-3ABC-1642-D535-561F10FB58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72190" y="3049191"/>
            <a:ext cx="4352925" cy="32646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788ACA-F973-CFAD-DCFE-5E1DEE93BB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73321" y="559293"/>
            <a:ext cx="4474345" cy="335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588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0D2D9-B494-4947-FDA0-5AD44624C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Received New Pumpstation Backup Generator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BDECCB-A99F-C636-0C58-0D8A26B8C6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6538" y="2943706"/>
            <a:ext cx="4352925" cy="326469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5D89FA-D589-AFAB-C1FC-9FD1B40C05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08453" y="2775103"/>
            <a:ext cx="4545613" cy="340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587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14B2A-4F3E-BEC9-5605-B32D4DE5C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213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Aerial View Looking Southeast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FA1EF7-D422-E5C0-98DD-2750F2204D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30135" y="0"/>
            <a:ext cx="7469080" cy="5601810"/>
          </a:xfrm>
        </p:spPr>
      </p:pic>
    </p:spTree>
    <p:extLst>
      <p:ext uri="{BB962C8B-B14F-4D97-AF65-F5344CB8AC3E}">
        <p14:creationId xmlns:p14="http://schemas.microsoft.com/office/powerpoint/2010/main" val="677628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F85DA-53C7-0BFD-658D-106AB8E8F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546" y="553243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Aerial Looking East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0E83FA3-EE69-4439-4560-BDCA92FB09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395531" y="-13825"/>
            <a:ext cx="7662868" cy="574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313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C69EE-A276-6224-66DB-E59CB089B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6978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Aerial Looking North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09F09A-57E0-2A2D-D7B3-AD607A78BB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339266" y="0"/>
            <a:ext cx="7513468" cy="563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794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32</Words>
  <Application>Microsoft Office PowerPoint</Application>
  <PresentationFormat>Widescreen</PresentationFormat>
  <Paragraphs>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October 2022</vt:lpstr>
      <vt:lpstr>Electrical Building Foundation</vt:lpstr>
      <vt:lpstr>Electrical Building Construction</vt:lpstr>
      <vt:lpstr>Electrical Bus Duct Construction</vt:lpstr>
      <vt:lpstr>Received New Pumpstation Backup Generator</vt:lpstr>
      <vt:lpstr>Aerial View Looking Southeast</vt:lpstr>
      <vt:lpstr>Aerial Looking East</vt:lpstr>
      <vt:lpstr>Aerial Looking North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September 2022</dc:title>
  <dc:creator>Mikah Salsi</dc:creator>
  <cp:lastModifiedBy>Mikah Salsi</cp:lastModifiedBy>
  <cp:revision>4</cp:revision>
  <dcterms:created xsi:type="dcterms:W3CDTF">2022-09-23T16:30:00Z</dcterms:created>
  <dcterms:modified xsi:type="dcterms:W3CDTF">2022-12-22T18:30:01Z</dcterms:modified>
</cp:coreProperties>
</file>